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7" r:id="rId14"/>
    <p:sldId id="258" r:id="rId15"/>
    <p:sldId id="260" r:id="rId16"/>
    <p:sldId id="259" r:id="rId17"/>
    <p:sldId id="262" r:id="rId18"/>
    <p:sldId id="261" r:id="rId19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F38FA037-2D38-4BAB-B88B-D8DD6631B0DF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Ikke-navngivet sektion" id="{8F1118F7-BA13-4FB7-AD15-59AE959FDCD5}">
          <p14:sldIdLst>
            <p14:sldId id="270"/>
            <p14:sldId id="257"/>
            <p14:sldId id="258"/>
            <p14:sldId id="260"/>
            <p14:sldId id="259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347"/>
    <a:srgbClr val="958B66"/>
    <a:srgbClr val="B56F3E"/>
    <a:srgbClr val="607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E848B-AE61-4CB7-9F9E-E9D6B60BE8E1}" v="1" dt="2021-08-24T09:08:51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ene Vinther" userId="367804cf-2d8f-41a4-b80c-d69d369ae4ea" providerId="ADAL" clId="{14B1FE12-A113-446C-80BE-437D970A4399}"/>
    <pc:docChg chg="undo custSel addSld delSld modSld sldOrd modSection">
      <pc:chgData name="Malene Vinther" userId="367804cf-2d8f-41a4-b80c-d69d369ae4ea" providerId="ADAL" clId="{14B1FE12-A113-446C-80BE-437D970A4399}" dt="2021-08-24T09:37:08.384" v="64" actId="680"/>
      <pc:docMkLst>
        <pc:docMk/>
      </pc:docMkLst>
      <pc:sldChg chg="addSp delSp modSp mod chgLayout">
        <pc:chgData name="Malene Vinther" userId="367804cf-2d8f-41a4-b80c-d69d369ae4ea" providerId="ADAL" clId="{14B1FE12-A113-446C-80BE-437D970A4399}" dt="2021-08-24T09:34:57.308" v="52" actId="1076"/>
        <pc:sldMkLst>
          <pc:docMk/>
          <pc:sldMk cId="3887139749" sldId="256"/>
        </pc:sldMkLst>
        <pc:spChg chg="mod">
          <ac:chgData name="Malene Vinther" userId="367804cf-2d8f-41a4-b80c-d69d369ae4ea" providerId="ADAL" clId="{14B1FE12-A113-446C-80BE-437D970A4399}" dt="2021-08-24T09:34:57.308" v="52" actId="1076"/>
          <ac:spMkLst>
            <pc:docMk/>
            <pc:sldMk cId="3887139749" sldId="256"/>
            <ac:spMk id="2" creationId="{00000000-0000-0000-0000-000000000000}"/>
          </ac:spMkLst>
        </pc:spChg>
        <pc:spChg chg="add del mod">
          <ac:chgData name="Malene Vinther" userId="367804cf-2d8f-41a4-b80c-d69d369ae4ea" providerId="ADAL" clId="{14B1FE12-A113-446C-80BE-437D970A4399}" dt="2021-08-24T09:34:06.975" v="19" actId="478"/>
          <ac:spMkLst>
            <pc:docMk/>
            <pc:sldMk cId="3887139749" sldId="256"/>
            <ac:spMk id="7" creationId="{CB97B3EA-4A16-4687-9C4D-5A82E9F9E5C8}"/>
          </ac:spMkLst>
        </pc:spChg>
      </pc:sldChg>
      <pc:sldChg chg="ord">
        <pc:chgData name="Malene Vinther" userId="367804cf-2d8f-41a4-b80c-d69d369ae4ea" providerId="ADAL" clId="{14B1FE12-A113-446C-80BE-437D970A4399}" dt="2021-08-24T09:35:25.153" v="56"/>
        <pc:sldMkLst>
          <pc:docMk/>
          <pc:sldMk cId="1821039730" sldId="262"/>
        </pc:sldMkLst>
      </pc:sldChg>
      <pc:sldChg chg="addSp modSp new mod">
        <pc:chgData name="Malene Vinther" userId="367804cf-2d8f-41a4-b80c-d69d369ae4ea" providerId="ADAL" clId="{14B1FE12-A113-446C-80BE-437D970A4399}" dt="2021-08-24T09:30:50.755" v="1" actId="931"/>
        <pc:sldMkLst>
          <pc:docMk/>
          <pc:sldMk cId="2683673794" sldId="264"/>
        </pc:sldMkLst>
        <pc:picChg chg="add mod">
          <ac:chgData name="Malene Vinther" userId="367804cf-2d8f-41a4-b80c-d69d369ae4ea" providerId="ADAL" clId="{14B1FE12-A113-446C-80BE-437D970A4399}" dt="2021-08-24T09:30:50.755" v="1" actId="931"/>
          <ac:picMkLst>
            <pc:docMk/>
            <pc:sldMk cId="2683673794" sldId="264"/>
            <ac:picMk id="5" creationId="{C5C750E3-181B-4C64-A7B9-AE36592A0FB2}"/>
          </ac:picMkLst>
        </pc:picChg>
      </pc:sldChg>
      <pc:sldChg chg="addSp delSp modSp new mod chgLayout">
        <pc:chgData name="Malene Vinther" userId="367804cf-2d8f-41a4-b80c-d69d369ae4ea" providerId="ADAL" clId="{14B1FE12-A113-446C-80BE-437D970A4399}" dt="2021-08-24T09:31:40.314" v="4" actId="931"/>
        <pc:sldMkLst>
          <pc:docMk/>
          <pc:sldMk cId="3411491070" sldId="265"/>
        </pc:sldMkLst>
        <pc:spChg chg="del">
          <ac:chgData name="Malene Vinther" userId="367804cf-2d8f-41a4-b80c-d69d369ae4ea" providerId="ADAL" clId="{14B1FE12-A113-446C-80BE-437D970A4399}" dt="2021-08-24T09:31:07.162" v="3" actId="26606"/>
          <ac:spMkLst>
            <pc:docMk/>
            <pc:sldMk cId="3411491070" sldId="265"/>
            <ac:spMk id="2" creationId="{4B9D0806-16A1-459C-877F-32478DEA9106}"/>
          </ac:spMkLst>
        </pc:spChg>
        <pc:spChg chg="del">
          <ac:chgData name="Malene Vinther" userId="367804cf-2d8f-41a4-b80c-d69d369ae4ea" providerId="ADAL" clId="{14B1FE12-A113-446C-80BE-437D970A4399}" dt="2021-08-24T09:31:07.162" v="3" actId="26606"/>
          <ac:spMkLst>
            <pc:docMk/>
            <pc:sldMk cId="3411491070" sldId="265"/>
            <ac:spMk id="3" creationId="{FE2FCE9F-C7F6-4181-8973-35D63A657394}"/>
          </ac:spMkLst>
        </pc:spChg>
        <pc:spChg chg="add mod">
          <ac:chgData name="Malene Vinther" userId="367804cf-2d8f-41a4-b80c-d69d369ae4ea" providerId="ADAL" clId="{14B1FE12-A113-446C-80BE-437D970A4399}" dt="2021-08-24T09:31:07.162" v="3" actId="26606"/>
          <ac:spMkLst>
            <pc:docMk/>
            <pc:sldMk cId="3411491070" sldId="265"/>
            <ac:spMk id="8" creationId="{BD781A8D-7C65-44C0-B025-BE13456D3386}"/>
          </ac:spMkLst>
        </pc:spChg>
        <pc:spChg chg="add mod">
          <ac:chgData name="Malene Vinther" userId="367804cf-2d8f-41a4-b80c-d69d369ae4ea" providerId="ADAL" clId="{14B1FE12-A113-446C-80BE-437D970A4399}" dt="2021-08-24T09:31:07.162" v="3" actId="26606"/>
          <ac:spMkLst>
            <pc:docMk/>
            <pc:sldMk cId="3411491070" sldId="265"/>
            <ac:spMk id="10" creationId="{926EA851-F94F-4A3B-8973-0A4535F4EC2A}"/>
          </ac:spMkLst>
        </pc:spChg>
        <pc:picChg chg="add mod">
          <ac:chgData name="Malene Vinther" userId="367804cf-2d8f-41a4-b80c-d69d369ae4ea" providerId="ADAL" clId="{14B1FE12-A113-446C-80BE-437D970A4399}" dt="2021-08-24T09:31:40.314" v="4" actId="931"/>
          <ac:picMkLst>
            <pc:docMk/>
            <pc:sldMk cId="3411491070" sldId="265"/>
            <ac:picMk id="5" creationId="{4BF7E255-7879-44D7-9FE0-78D1CF02E20C}"/>
          </ac:picMkLst>
        </pc:picChg>
      </pc:sldChg>
      <pc:sldChg chg="addSp delSp modSp new mod modClrScheme chgLayout">
        <pc:chgData name="Malene Vinther" userId="367804cf-2d8f-41a4-b80c-d69d369ae4ea" providerId="ADAL" clId="{14B1FE12-A113-446C-80BE-437D970A4399}" dt="2021-08-24T09:32:35.796" v="9" actId="931"/>
        <pc:sldMkLst>
          <pc:docMk/>
          <pc:sldMk cId="3980245094" sldId="266"/>
        </pc:sldMkLst>
        <pc:spChg chg="del">
          <ac:chgData name="Malene Vinther" userId="367804cf-2d8f-41a4-b80c-d69d369ae4ea" providerId="ADAL" clId="{14B1FE12-A113-446C-80BE-437D970A4399}" dt="2021-08-24T09:31:54.088" v="6" actId="26606"/>
          <ac:spMkLst>
            <pc:docMk/>
            <pc:sldMk cId="3980245094" sldId="266"/>
            <ac:spMk id="2" creationId="{51ECDC7B-671D-41A4-A054-440FB16EB02E}"/>
          </ac:spMkLst>
        </pc:spChg>
        <pc:spChg chg="del">
          <ac:chgData name="Malene Vinther" userId="367804cf-2d8f-41a4-b80c-d69d369ae4ea" providerId="ADAL" clId="{14B1FE12-A113-446C-80BE-437D970A4399}" dt="2021-08-24T09:31:54.088" v="6" actId="26606"/>
          <ac:spMkLst>
            <pc:docMk/>
            <pc:sldMk cId="3980245094" sldId="266"/>
            <ac:spMk id="3" creationId="{AA5F5852-E0DB-45A7-8D6B-9E74717AF83C}"/>
          </ac:spMkLst>
        </pc:spChg>
        <pc:spChg chg="add del mod">
          <ac:chgData name="Malene Vinther" userId="367804cf-2d8f-41a4-b80c-d69d369ae4ea" providerId="ADAL" clId="{14B1FE12-A113-446C-80BE-437D970A4399}" dt="2021-08-24T09:32:22.798" v="8" actId="26606"/>
          <ac:spMkLst>
            <pc:docMk/>
            <pc:sldMk cId="3980245094" sldId="266"/>
            <ac:spMk id="8" creationId="{E2833E34-91D9-459B-B210-7D5B8DB9B0D6}"/>
          </ac:spMkLst>
        </pc:spChg>
        <pc:spChg chg="add del mod">
          <ac:chgData name="Malene Vinther" userId="367804cf-2d8f-41a4-b80c-d69d369ae4ea" providerId="ADAL" clId="{14B1FE12-A113-446C-80BE-437D970A4399}" dt="2021-08-24T09:32:22.798" v="8" actId="26606"/>
          <ac:spMkLst>
            <pc:docMk/>
            <pc:sldMk cId="3980245094" sldId="266"/>
            <ac:spMk id="10" creationId="{D07AC5EE-FB77-4F9F-BC4E-01EF6059989C}"/>
          </ac:spMkLst>
        </pc:spChg>
        <pc:spChg chg="add mod">
          <ac:chgData name="Malene Vinther" userId="367804cf-2d8f-41a4-b80c-d69d369ae4ea" providerId="ADAL" clId="{14B1FE12-A113-446C-80BE-437D970A4399}" dt="2021-08-24T09:32:22.798" v="8" actId="26606"/>
          <ac:spMkLst>
            <pc:docMk/>
            <pc:sldMk cId="3980245094" sldId="266"/>
            <ac:spMk id="15" creationId="{A723DFBA-0D26-4EAB-A292-87E3FE14AF0E}"/>
          </ac:spMkLst>
        </pc:spChg>
        <pc:spChg chg="add mod">
          <ac:chgData name="Malene Vinther" userId="367804cf-2d8f-41a4-b80c-d69d369ae4ea" providerId="ADAL" clId="{14B1FE12-A113-446C-80BE-437D970A4399}" dt="2021-08-24T09:32:22.798" v="8" actId="26606"/>
          <ac:spMkLst>
            <pc:docMk/>
            <pc:sldMk cId="3980245094" sldId="266"/>
            <ac:spMk id="17" creationId="{5085B651-8DCE-41E6-B085-1E837259E71F}"/>
          </ac:spMkLst>
        </pc:spChg>
        <pc:picChg chg="add mod">
          <ac:chgData name="Malene Vinther" userId="367804cf-2d8f-41a4-b80c-d69d369ae4ea" providerId="ADAL" clId="{14B1FE12-A113-446C-80BE-437D970A4399}" dt="2021-08-24T09:32:35.796" v="9" actId="931"/>
          <ac:picMkLst>
            <pc:docMk/>
            <pc:sldMk cId="3980245094" sldId="266"/>
            <ac:picMk id="5" creationId="{E0BEA489-AA64-4700-B7C3-D0BE54021AF1}"/>
          </ac:picMkLst>
        </pc:picChg>
      </pc:sldChg>
      <pc:sldChg chg="addSp delSp modSp new mod chgLayout">
        <pc:chgData name="Malene Vinther" userId="367804cf-2d8f-41a4-b80c-d69d369ae4ea" providerId="ADAL" clId="{14B1FE12-A113-446C-80BE-437D970A4399}" dt="2021-08-24T09:32:57.242" v="13" actId="931"/>
        <pc:sldMkLst>
          <pc:docMk/>
          <pc:sldMk cId="2058864966" sldId="267"/>
        </pc:sldMkLst>
        <pc:spChg chg="del">
          <ac:chgData name="Malene Vinther" userId="367804cf-2d8f-41a4-b80c-d69d369ae4ea" providerId="ADAL" clId="{14B1FE12-A113-446C-80BE-437D970A4399}" dt="2021-08-24T09:32:46.867" v="12" actId="26606"/>
          <ac:spMkLst>
            <pc:docMk/>
            <pc:sldMk cId="2058864966" sldId="267"/>
            <ac:spMk id="2" creationId="{0C99F2D0-84AC-4594-B329-375333EEE0C9}"/>
          </ac:spMkLst>
        </pc:spChg>
        <pc:spChg chg="del">
          <ac:chgData name="Malene Vinther" userId="367804cf-2d8f-41a4-b80c-d69d369ae4ea" providerId="ADAL" clId="{14B1FE12-A113-446C-80BE-437D970A4399}" dt="2021-08-24T09:32:46.867" v="12" actId="26606"/>
          <ac:spMkLst>
            <pc:docMk/>
            <pc:sldMk cId="2058864966" sldId="267"/>
            <ac:spMk id="3" creationId="{AA86D109-DA8F-41FD-9821-EFA305395122}"/>
          </ac:spMkLst>
        </pc:spChg>
        <pc:spChg chg="add mod">
          <ac:chgData name="Malene Vinther" userId="367804cf-2d8f-41a4-b80c-d69d369ae4ea" providerId="ADAL" clId="{14B1FE12-A113-446C-80BE-437D970A4399}" dt="2021-08-24T09:32:46.867" v="12" actId="26606"/>
          <ac:spMkLst>
            <pc:docMk/>
            <pc:sldMk cId="2058864966" sldId="267"/>
            <ac:spMk id="8" creationId="{A91BD76D-C440-4E50-BD6F-2218983E7345}"/>
          </ac:spMkLst>
        </pc:spChg>
        <pc:spChg chg="add mod">
          <ac:chgData name="Malene Vinther" userId="367804cf-2d8f-41a4-b80c-d69d369ae4ea" providerId="ADAL" clId="{14B1FE12-A113-446C-80BE-437D970A4399}" dt="2021-08-24T09:32:46.867" v="12" actId="26606"/>
          <ac:spMkLst>
            <pc:docMk/>
            <pc:sldMk cId="2058864966" sldId="267"/>
            <ac:spMk id="10" creationId="{654DBE03-9182-4C6C-B4B9-FACCD895DA48}"/>
          </ac:spMkLst>
        </pc:spChg>
        <pc:picChg chg="add mod">
          <ac:chgData name="Malene Vinther" userId="367804cf-2d8f-41a4-b80c-d69d369ae4ea" providerId="ADAL" clId="{14B1FE12-A113-446C-80BE-437D970A4399}" dt="2021-08-24T09:32:57.242" v="13" actId="931"/>
          <ac:picMkLst>
            <pc:docMk/>
            <pc:sldMk cId="2058864966" sldId="267"/>
            <ac:picMk id="5" creationId="{ECB402D0-A4F4-4790-8DD0-BA03F5D2ED14}"/>
          </ac:picMkLst>
        </pc:picChg>
      </pc:sldChg>
      <pc:sldChg chg="addSp delSp modSp new mod chgLayout">
        <pc:chgData name="Malene Vinther" userId="367804cf-2d8f-41a4-b80c-d69d369ae4ea" providerId="ADAL" clId="{14B1FE12-A113-446C-80BE-437D970A4399}" dt="2021-08-24T09:33:25.666" v="15" actId="931"/>
        <pc:sldMkLst>
          <pc:docMk/>
          <pc:sldMk cId="945491513" sldId="268"/>
        </pc:sldMkLst>
        <pc:spChg chg="del">
          <ac:chgData name="Malene Vinther" userId="367804cf-2d8f-41a4-b80c-d69d369ae4ea" providerId="ADAL" clId="{14B1FE12-A113-446C-80BE-437D970A4399}" dt="2021-08-24T09:33:00.748" v="14" actId="26606"/>
          <ac:spMkLst>
            <pc:docMk/>
            <pc:sldMk cId="945491513" sldId="268"/>
            <ac:spMk id="2" creationId="{3778A119-A306-4DC2-BD87-00ACB8F04E96}"/>
          </ac:spMkLst>
        </pc:spChg>
        <pc:spChg chg="del">
          <ac:chgData name="Malene Vinther" userId="367804cf-2d8f-41a4-b80c-d69d369ae4ea" providerId="ADAL" clId="{14B1FE12-A113-446C-80BE-437D970A4399}" dt="2021-08-24T09:33:00.748" v="14" actId="26606"/>
          <ac:spMkLst>
            <pc:docMk/>
            <pc:sldMk cId="945491513" sldId="268"/>
            <ac:spMk id="3" creationId="{BBFDCFA0-4781-4828-BAE4-166DD7C4211A}"/>
          </ac:spMkLst>
        </pc:spChg>
        <pc:spChg chg="add mod">
          <ac:chgData name="Malene Vinther" userId="367804cf-2d8f-41a4-b80c-d69d369ae4ea" providerId="ADAL" clId="{14B1FE12-A113-446C-80BE-437D970A4399}" dt="2021-08-24T09:33:00.748" v="14" actId="26606"/>
          <ac:spMkLst>
            <pc:docMk/>
            <pc:sldMk cId="945491513" sldId="268"/>
            <ac:spMk id="8" creationId="{21C5AEB1-4AC0-44AD-B071-D401BB6F01F3}"/>
          </ac:spMkLst>
        </pc:spChg>
        <pc:spChg chg="add mod">
          <ac:chgData name="Malene Vinther" userId="367804cf-2d8f-41a4-b80c-d69d369ae4ea" providerId="ADAL" clId="{14B1FE12-A113-446C-80BE-437D970A4399}" dt="2021-08-24T09:33:00.748" v="14" actId="26606"/>
          <ac:spMkLst>
            <pc:docMk/>
            <pc:sldMk cId="945491513" sldId="268"/>
            <ac:spMk id="10" creationId="{06AF1BB3-389A-4F18-B828-61ACAABB1647}"/>
          </ac:spMkLst>
        </pc:spChg>
        <pc:picChg chg="add mod">
          <ac:chgData name="Malene Vinther" userId="367804cf-2d8f-41a4-b80c-d69d369ae4ea" providerId="ADAL" clId="{14B1FE12-A113-446C-80BE-437D970A4399}" dt="2021-08-24T09:33:25.666" v="15" actId="931"/>
          <ac:picMkLst>
            <pc:docMk/>
            <pc:sldMk cId="945491513" sldId="268"/>
            <ac:picMk id="5" creationId="{2F3007EA-A4C8-4180-B11C-D96CC3A0B80B}"/>
          </ac:picMkLst>
        </pc:picChg>
      </pc:sldChg>
      <pc:sldChg chg="addSp delSp modSp new mod chgLayout">
        <pc:chgData name="Malene Vinther" userId="367804cf-2d8f-41a4-b80c-d69d369ae4ea" providerId="ADAL" clId="{14B1FE12-A113-446C-80BE-437D970A4399}" dt="2021-08-24T09:33:46.597" v="18" actId="931"/>
        <pc:sldMkLst>
          <pc:docMk/>
          <pc:sldMk cId="3877140540" sldId="269"/>
        </pc:sldMkLst>
        <pc:spChg chg="del">
          <ac:chgData name="Malene Vinther" userId="367804cf-2d8f-41a4-b80c-d69d369ae4ea" providerId="ADAL" clId="{14B1FE12-A113-446C-80BE-437D970A4399}" dt="2021-08-24T09:33:31.548" v="17" actId="26606"/>
          <ac:spMkLst>
            <pc:docMk/>
            <pc:sldMk cId="3877140540" sldId="269"/>
            <ac:spMk id="2" creationId="{E55441C3-7F51-4728-94FA-095F97EB3455}"/>
          </ac:spMkLst>
        </pc:spChg>
        <pc:spChg chg="del">
          <ac:chgData name="Malene Vinther" userId="367804cf-2d8f-41a4-b80c-d69d369ae4ea" providerId="ADAL" clId="{14B1FE12-A113-446C-80BE-437D970A4399}" dt="2021-08-24T09:33:31.548" v="17" actId="26606"/>
          <ac:spMkLst>
            <pc:docMk/>
            <pc:sldMk cId="3877140540" sldId="269"/>
            <ac:spMk id="3" creationId="{C46FFA4B-E5E3-44BC-A01E-958B7BF5834D}"/>
          </ac:spMkLst>
        </pc:spChg>
        <pc:spChg chg="add mod">
          <ac:chgData name="Malene Vinther" userId="367804cf-2d8f-41a4-b80c-d69d369ae4ea" providerId="ADAL" clId="{14B1FE12-A113-446C-80BE-437D970A4399}" dt="2021-08-24T09:33:31.548" v="17" actId="26606"/>
          <ac:spMkLst>
            <pc:docMk/>
            <pc:sldMk cId="3877140540" sldId="269"/>
            <ac:spMk id="8" creationId="{71962723-BAA0-4CA0-9FBD-70FED026E89F}"/>
          </ac:spMkLst>
        </pc:spChg>
        <pc:spChg chg="add mod">
          <ac:chgData name="Malene Vinther" userId="367804cf-2d8f-41a4-b80c-d69d369ae4ea" providerId="ADAL" clId="{14B1FE12-A113-446C-80BE-437D970A4399}" dt="2021-08-24T09:33:31.548" v="17" actId="26606"/>
          <ac:spMkLst>
            <pc:docMk/>
            <pc:sldMk cId="3877140540" sldId="269"/>
            <ac:spMk id="10" creationId="{C8DC036E-C2E1-4DEA-9A0D-ECB7D4471348}"/>
          </ac:spMkLst>
        </pc:spChg>
        <pc:picChg chg="add mod">
          <ac:chgData name="Malene Vinther" userId="367804cf-2d8f-41a4-b80c-d69d369ae4ea" providerId="ADAL" clId="{14B1FE12-A113-446C-80BE-437D970A4399}" dt="2021-08-24T09:33:46.597" v="18" actId="931"/>
          <ac:picMkLst>
            <pc:docMk/>
            <pc:sldMk cId="3877140540" sldId="269"/>
            <ac:picMk id="5" creationId="{EC2C5988-599E-4BB9-AA9C-B81491033209}"/>
          </ac:picMkLst>
        </pc:picChg>
      </pc:sldChg>
      <pc:sldChg chg="new del">
        <pc:chgData name="Malene Vinther" userId="367804cf-2d8f-41a4-b80c-d69d369ae4ea" providerId="ADAL" clId="{14B1FE12-A113-446C-80BE-437D970A4399}" dt="2021-08-24T09:36:22.886" v="58" actId="2696"/>
        <pc:sldMkLst>
          <pc:docMk/>
          <pc:sldMk cId="3824103549" sldId="270"/>
        </pc:sldMkLst>
      </pc:sldChg>
      <pc:sldChg chg="addSp delSp modSp new mod ord">
        <pc:chgData name="Malene Vinther" userId="367804cf-2d8f-41a4-b80c-d69d369ae4ea" providerId="ADAL" clId="{14B1FE12-A113-446C-80BE-437D970A4399}" dt="2021-08-24T09:36:38.725" v="62" actId="931"/>
        <pc:sldMkLst>
          <pc:docMk/>
          <pc:sldMk cId="4208650992" sldId="270"/>
        </pc:sldMkLst>
        <pc:spChg chg="del">
          <ac:chgData name="Malene Vinther" userId="367804cf-2d8f-41a4-b80c-d69d369ae4ea" providerId="ADAL" clId="{14B1FE12-A113-446C-80BE-437D970A4399}" dt="2021-08-24T09:36:38.725" v="62" actId="931"/>
          <ac:spMkLst>
            <pc:docMk/>
            <pc:sldMk cId="4208650992" sldId="270"/>
            <ac:spMk id="3" creationId="{41F00BF0-B3AB-4248-9EC0-6C7AAFB475E4}"/>
          </ac:spMkLst>
        </pc:spChg>
        <pc:picChg chg="add mod ord modCrop">
          <ac:chgData name="Malene Vinther" userId="367804cf-2d8f-41a4-b80c-d69d369ae4ea" providerId="ADAL" clId="{14B1FE12-A113-446C-80BE-437D970A4399}" dt="2021-08-24T09:36:38.725" v="62" actId="931"/>
          <ac:picMkLst>
            <pc:docMk/>
            <pc:sldMk cId="4208650992" sldId="270"/>
            <ac:picMk id="6" creationId="{B88B9E61-52AC-47D8-8D38-285DB1673ED6}"/>
          </ac:picMkLst>
        </pc:picChg>
      </pc:sldChg>
      <pc:sldChg chg="new del">
        <pc:chgData name="Malene Vinther" userId="367804cf-2d8f-41a4-b80c-d69d369ae4ea" providerId="ADAL" clId="{14B1FE12-A113-446C-80BE-437D970A4399}" dt="2021-08-24T09:37:08.384" v="64" actId="680"/>
        <pc:sldMkLst>
          <pc:docMk/>
          <pc:sldMk cId="344498744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CDC9B-9AF6-4DF5-932F-ADE4B55AB587}" type="datetimeFigureOut">
              <a:rPr lang="da-DK" smtClean="0"/>
              <a:t>24-08-2021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C1C1-0B22-4D63-BD3C-BD611B34BE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55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3B53-3F4C-4D8B-B4BA-0FE0D2709663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95687"/>
            <a:ext cx="4690864" cy="2520280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F14A-1314-4FD7-A64E-5BC63B08EA94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sp>
        <p:nvSpPr>
          <p:cNvPr id="17" name="Pladsholder til billede 2"/>
          <p:cNvSpPr>
            <a:spLocks noGrp="1"/>
          </p:cNvSpPr>
          <p:nvPr>
            <p:ph type="pic" idx="13"/>
          </p:nvPr>
        </p:nvSpPr>
        <p:spPr>
          <a:xfrm>
            <a:off x="5220072" y="1203598"/>
            <a:ext cx="3483569" cy="3312368"/>
          </a:xfrm>
        </p:spPr>
        <p:txBody>
          <a:bodyPr/>
          <a:lstStyle>
            <a:lvl1pPr marL="0" indent="0">
              <a:buNone/>
              <a:defRPr sz="3200"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F37E856-69A0-4EBA-ADDC-F4ACBE39C7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95686"/>
            <a:ext cx="8270056" cy="2630387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CFD7-5513-48A6-AB8D-AFCFE6895050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3889C02-8E7C-4241-B210-71AFB9DCC1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1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596" y="2355726"/>
            <a:ext cx="7772400" cy="648072"/>
          </a:xfrm>
        </p:spPr>
        <p:txBody>
          <a:bodyPr anchor="t"/>
          <a:lstStyle>
            <a:lvl1pPr algn="l">
              <a:defRPr sz="4000" b="0" cap="all">
                <a:solidFill>
                  <a:srgbClr val="374347"/>
                </a:solidFill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00596" y="2958778"/>
            <a:ext cx="7772400" cy="4050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7739-89E1-4091-88F9-DABEA2E8F0EA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55A62C1-12E2-4644-8940-48C948384B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9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3F0E-AC54-40A3-9F36-FF5A3E067816}" type="datetime1">
              <a:rPr lang="da-DK" smtClean="0"/>
              <a:t>24-08-2021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12" name="Pladsholder til indhold 2"/>
          <p:cNvSpPr>
            <a:spLocks noGrp="1"/>
          </p:cNvSpPr>
          <p:nvPr>
            <p:ph idx="1"/>
          </p:nvPr>
        </p:nvSpPr>
        <p:spPr>
          <a:xfrm>
            <a:off x="457200" y="1995686"/>
            <a:ext cx="4125404" cy="2630387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idx="13"/>
          </p:nvPr>
        </p:nvSpPr>
        <p:spPr>
          <a:xfrm>
            <a:off x="4572000" y="1995686"/>
            <a:ext cx="4125404" cy="2630387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13" name="Lige forbindelse 12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7" name="Billede 1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73C99C8-44F2-423A-B8DA-784ECDBACF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2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1D10-CB61-4F16-9FB2-A26FE24EFFD8}" type="datetime1">
              <a:rPr lang="da-DK" smtClean="0"/>
              <a:t>24-08-2021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140460" cy="576064"/>
          </a:xfrm>
        </p:spPr>
        <p:txBody>
          <a:bodyPr>
            <a:normAutofit/>
          </a:bodyPr>
          <a:lstStyle>
            <a:lvl1pPr algn="l">
              <a:defRPr sz="24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457200" y="1779662"/>
            <a:ext cx="4125404" cy="2846411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ladsholder til indhold 2"/>
          <p:cNvSpPr>
            <a:spLocks noGrp="1"/>
          </p:cNvSpPr>
          <p:nvPr>
            <p:ph idx="13"/>
          </p:nvPr>
        </p:nvSpPr>
        <p:spPr>
          <a:xfrm>
            <a:off x="4572000" y="1779662"/>
            <a:ext cx="4125404" cy="2846411"/>
          </a:xfr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Titel 1"/>
          <p:cNvSpPr txBox="1">
            <a:spLocks/>
          </p:cNvSpPr>
          <p:nvPr userDrawn="1"/>
        </p:nvSpPr>
        <p:spPr>
          <a:xfrm>
            <a:off x="4586796" y="1203598"/>
            <a:ext cx="41404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da-DK" b="0"/>
              <a:t>Skriv overskrift her</a:t>
            </a:r>
          </a:p>
        </p:txBody>
      </p:sp>
      <p:cxnSp>
        <p:nvCxnSpPr>
          <p:cNvPr id="17" name="Lige forbindelse 16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21" name="Billede 2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3547167-3272-4D15-84C2-C70EFE6BAD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CA47-2595-4ECC-8490-1E7F6D536202}" type="datetime1">
              <a:rPr lang="da-DK" smtClean="0"/>
              <a:t>24-08-2021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42144" y="1203598"/>
            <a:ext cx="4705920" cy="576064"/>
          </a:xfrm>
        </p:spPr>
        <p:txBody>
          <a:bodyPr>
            <a:normAutofit/>
          </a:bodyPr>
          <a:lstStyle>
            <a:lvl1pPr algn="l">
              <a:defRPr sz="2800" b="0" baseline="0">
                <a:latin typeface="Myriad Pro" pitchFamily="34" charset="0"/>
              </a:defRPr>
            </a:lvl1pPr>
          </a:lstStyle>
          <a:p>
            <a:r>
              <a:rPr lang="da-DK"/>
              <a:t>Skriv overskrift her</a:t>
            </a:r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F68F365-5499-43FF-8014-5D4B09A63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5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9C30-7383-44C9-8BE5-1105D873BB5B}" type="datetime1">
              <a:rPr lang="da-DK" smtClean="0"/>
              <a:t>24-08-2021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25B2487-5F99-4CAD-A575-012B0B32B0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9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76" y="1059582"/>
            <a:ext cx="3008313" cy="871538"/>
          </a:xfrm>
        </p:spPr>
        <p:txBody>
          <a:bodyPr anchor="b"/>
          <a:lstStyle>
            <a:lvl1pPr algn="l">
              <a:defRPr sz="2000" b="0"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059582"/>
            <a:ext cx="5111750" cy="3535043"/>
          </a:xfrm>
        </p:spPr>
        <p:txBody>
          <a:bodyPr/>
          <a:lstStyle>
            <a:lvl1pPr>
              <a:defRPr sz="3200">
                <a:latin typeface="Myriad Pro" pitchFamily="34" charset="0"/>
              </a:defRPr>
            </a:lvl1pPr>
            <a:lvl2pPr>
              <a:defRPr sz="2800">
                <a:latin typeface="Myriad Pro" pitchFamily="34" charset="0"/>
              </a:defRPr>
            </a:lvl2pPr>
            <a:lvl3pPr>
              <a:defRPr sz="2400">
                <a:latin typeface="Myriad Pro" pitchFamily="34" charset="0"/>
              </a:defRPr>
            </a:lvl3pPr>
            <a:lvl4pPr>
              <a:defRPr sz="2000">
                <a:latin typeface="Myriad Pro" pitchFamily="34" charset="0"/>
              </a:defRPr>
            </a:lvl4pPr>
            <a:lvl5pPr>
              <a:defRPr sz="2000">
                <a:latin typeface="Myriad Pro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5" y="2139702"/>
            <a:ext cx="3008313" cy="2454923"/>
          </a:xfrm>
        </p:spPr>
        <p:txBody>
          <a:bodyPr/>
          <a:lstStyle>
            <a:lvl1pPr marL="0" indent="0">
              <a:buNone/>
              <a:defRPr sz="1400"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61C4-3C1B-4BEC-9A29-1B9DF42AFE71}" type="datetime1">
              <a:rPr lang="da-DK" smtClean="0"/>
              <a:t>24-08-2021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4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F3999C9-EE4C-4777-BC0E-49CF23303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75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36" y="1131590"/>
            <a:ext cx="2685504" cy="576064"/>
          </a:xfrm>
        </p:spPr>
        <p:txBody>
          <a:bodyPr anchor="b"/>
          <a:lstStyle>
            <a:lvl1pPr algn="l">
              <a:defRPr sz="2000" b="0"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240856" y="1131590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Myriad Pro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42144" y="1779662"/>
            <a:ext cx="2689696" cy="2448272"/>
          </a:xfrm>
        </p:spPr>
        <p:txBody>
          <a:bodyPr/>
          <a:lstStyle>
            <a:lvl1pPr marL="0" indent="0">
              <a:buNone/>
              <a:defRPr sz="1400">
                <a:latin typeface="Myriad Pro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BFE-E223-4068-B88A-775588A75568}" type="datetime1">
              <a:rPr lang="da-DK" smtClean="0"/>
              <a:t>24-08-2021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4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A89B744-C1AA-46BF-86E8-7BAF5676FC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4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336" y="1059582"/>
            <a:ext cx="8229600" cy="85725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7828" y="1779662"/>
            <a:ext cx="8229600" cy="3030984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70D2B-9B6D-4AD8-A86A-32181AE12D3F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15" name="Billede 1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CB7AB1C-F346-4100-810F-9AC12E3C2A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3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3B53-3F4C-4D8B-B4BA-0FE0D2709663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5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69856" y="1131590"/>
            <a:ext cx="2057400" cy="3290888"/>
          </a:xfrm>
        </p:spPr>
        <p:txBody>
          <a:bodyPr vert="eaVert"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97656" y="1131590"/>
            <a:ext cx="6019800" cy="3290888"/>
          </a:xfrm>
        </p:spPr>
        <p:txBody>
          <a:bodyPr vert="eaVert"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85DA-7BBB-41B1-83B2-7A1CA4BC4252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442144" y="915566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H="1">
            <a:off x="446336" y="4626074"/>
            <a:ext cx="8280920" cy="0"/>
          </a:xfrm>
          <a:prstGeom prst="line">
            <a:avLst/>
          </a:prstGeom>
          <a:ln w="28575">
            <a:solidFill>
              <a:srgbClr val="374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2" y="301662"/>
            <a:ext cx="628648" cy="541894"/>
          </a:xfrm>
          <a:prstGeom prst="rect">
            <a:avLst/>
          </a:prstGeom>
        </p:spPr>
      </p:pic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28464BA-E188-491B-8919-78BF11EA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576"/>
            <a:ext cx="1440160" cy="4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4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3B53-3F4C-4D8B-B4BA-0FE0D2709663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75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3B53-3F4C-4D8B-B4BA-0FE0D2709663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81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3B53-3F4C-4D8B-B4BA-0FE0D2709663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3B53-3F4C-4D8B-B4BA-0FE0D2709663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56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3B53-3F4C-4D8B-B4BA-0FE0D2709663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0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3B53-3F4C-4D8B-B4BA-0FE0D2709663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1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89856" y="1779662"/>
            <a:ext cx="6478488" cy="685897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a-DK"/>
              <a:t>Skriv din overskrift her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89856" y="2355726"/>
            <a:ext cx="3888432" cy="432048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Hjørring Kommune | </a:t>
            </a:r>
            <a:fld id="{4A8E8679-B6B7-4E7E-AE1A-E79D7B057D1E}" type="datetime5">
              <a:rPr lang="da-DK" smtClean="0"/>
              <a:t>februar 2017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3B53-3F4C-4D8B-B4BA-0FE0D2709663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5" y="1961777"/>
            <a:ext cx="618603" cy="5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7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C472-5B20-4622-93C3-2AEC4776A42E}" type="datetime1">
              <a:rPr lang="da-DK" smtClean="0"/>
              <a:t>24-08-2021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8047-0848-4655-93B1-19C48D46BF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09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74" r:id="rId10"/>
    <p:sldLayoutId id="214748368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76942" y="1885853"/>
            <a:ext cx="6478488" cy="685897"/>
          </a:xfrm>
        </p:spPr>
        <p:txBody>
          <a:bodyPr anchor="ctr">
            <a:normAutofit/>
          </a:bodyPr>
          <a:lstStyle/>
          <a:p>
            <a:r>
              <a:rPr lang="da-DK" dirty="0"/>
              <a:t>SAMMEN OM KERNEOPGAVEN</a:t>
            </a:r>
          </a:p>
        </p:txBody>
      </p:sp>
    </p:spTree>
    <p:extLst>
      <p:ext uri="{BB962C8B-B14F-4D97-AF65-F5344CB8AC3E}">
        <p14:creationId xmlns:p14="http://schemas.microsoft.com/office/powerpoint/2010/main" val="388713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03927-025A-4683-92FF-A46417FA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36" y="1131590"/>
            <a:ext cx="2685504" cy="576064"/>
          </a:xfrm>
        </p:spPr>
        <p:txBody>
          <a:bodyPr anchor="b">
            <a:normAutofit/>
          </a:bodyPr>
          <a:lstStyle/>
          <a:p>
            <a:r>
              <a:rPr lang="da-DK"/>
              <a:t>Klik for at tilføje tekst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ADB792E2-4E06-4374-A2D9-3611C9F0F3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40856" y="1131590"/>
            <a:ext cx="5486400" cy="3086100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C1534C4-B676-4458-A692-2CE676FEE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144" y="1779662"/>
            <a:ext cx="2689696" cy="244827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ladsholder til slidenummer 7" hidden="1">
            <a:extLst>
              <a:ext uri="{FF2B5EF4-FFF2-40B4-BE49-F238E27FC236}">
                <a16:creationId xmlns:a16="http://schemas.microsoft.com/office/drawing/2014/main" id="{94D75B07-56D0-4776-81DD-6B9936D2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0041" y="4803998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8B058047-0848-4655-93B1-19C48D46BFA1}" type="slidenum">
              <a:rPr lang="da-DK" smtClean="0"/>
              <a:pPr>
                <a:spcAft>
                  <a:spcPts val="600"/>
                </a:spcAft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525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D765BCF-D2F7-4747-A99C-3167FEE8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36" y="1131590"/>
            <a:ext cx="2685504" cy="576064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516BEE0E-1EAC-4D80-8CA7-C25AAB2D48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856" y="1131590"/>
            <a:ext cx="5486400" cy="3086100"/>
          </a:xfr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3E3758C-1EEC-4088-8379-AFAA85A81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144" y="1779662"/>
            <a:ext cx="2689696" cy="24482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7923B55-558F-481B-AD3E-A9E2DD17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36" y="1131590"/>
            <a:ext cx="2685504" cy="576064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ladsholder til billede 11">
            <a:extLst>
              <a:ext uri="{FF2B5EF4-FFF2-40B4-BE49-F238E27FC236}">
                <a16:creationId xmlns:a16="http://schemas.microsoft.com/office/drawing/2014/main" id="{57AAFFF3-1573-416E-B5CB-589B1A8DB5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40856" y="1131590"/>
            <a:ext cx="5486400" cy="3086100"/>
          </a:xfrm>
          <a:noFill/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B6A9983-FA62-4595-9CCF-0B8D9B946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144" y="1779662"/>
            <a:ext cx="2689696" cy="24482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1028A24-8045-48D9-BCCB-8B2451FA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36" y="1131590"/>
            <a:ext cx="2685504" cy="576064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D008939F-6524-4ED8-B635-59B21CBD14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856" y="1131590"/>
            <a:ext cx="5486400" cy="3086100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1877BE0-1860-4745-BDC2-4329719CA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144" y="1779662"/>
            <a:ext cx="2689696" cy="24482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BB17E-516E-48EA-ADCB-E4AD3159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4FEAE428-39B3-4F3F-A80A-EDA2D7A036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7A214BB-0DC0-428C-8A9C-7F9D8258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103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7122859-A3A2-42A8-8AB8-04CDFB4D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36" y="1131590"/>
            <a:ext cx="2685504" cy="576064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2F693946-A72F-4578-962E-2F4EA89693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856" y="1131590"/>
            <a:ext cx="5486400" cy="3086100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863F4E-C6C1-4882-AF40-19691E08F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144" y="1779662"/>
            <a:ext cx="2689696" cy="24482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3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CEDCA-B7D7-49AD-8F72-AA78FB6590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995E98A-971E-4959-A3D5-D965068422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91F7578-2060-4013-9CF5-AD737EC35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1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7D0CC-142A-400C-807F-BE3D620B9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493C977-1277-423C-8516-1B4DE2B65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5C750E3-181B-4C64-A7B9-AE36592A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7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D781A8D-7C65-44C0-B025-BE13456D3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856" y="1779662"/>
            <a:ext cx="6478488" cy="68589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26EA851-F94F-4A3B-8973-0A4535F4E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856" y="2355726"/>
            <a:ext cx="3888432" cy="43204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BF7E255-7879-44D7-9FE0-78D1CF02E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9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723DFBA-0D26-4EAB-A292-87E3FE14A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856" y="1779662"/>
            <a:ext cx="6478488" cy="685897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085B651-8DCE-41E6-B085-1E837259E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856" y="2355726"/>
            <a:ext cx="3888432" cy="43204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0BEA489-AA64-4700-B7C3-D0BE5402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4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1BD76D-C440-4E50-BD6F-2218983E7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856" y="1779662"/>
            <a:ext cx="6478488" cy="68589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54DBE03-9182-4C6C-B4B9-FACCD895D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856" y="2355726"/>
            <a:ext cx="3888432" cy="43204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CB402D0-A4F4-4790-8DD0-BA03F5D2E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6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1C5AEB1-4AC0-44AD-B071-D401BB6F0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856" y="1779662"/>
            <a:ext cx="6478488" cy="68589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6AF1BB3-389A-4F18-B828-61ACAABB1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856" y="2355726"/>
            <a:ext cx="3888432" cy="43204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F3007EA-A4C8-4180-B11C-D96CC3A0B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9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1962723-BAA0-4CA0-9FBD-70FED026E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856" y="1779662"/>
            <a:ext cx="6478488" cy="68589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8DC036E-C2E1-4DEA-9A0D-ECB7D4471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856" y="2355726"/>
            <a:ext cx="3888432" cy="43204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C2C5988-599E-4BB9-AA9C-B81491033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EDBF0-51B8-4417-BEDA-4A66A2AA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B88B9E61-52AC-47D8-8D38-285DB1673E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0D8AD7-8302-4E93-BAD7-3D96AAA8D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865099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ørring Kommun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42AC40707AF64A9C792CE2D78A5E52" ma:contentTypeVersion="9" ma:contentTypeDescription="Opret et nyt dokument." ma:contentTypeScope="" ma:versionID="63343df7666b21b34a31c0fa0799bfb1">
  <xsd:schema xmlns:xsd="http://www.w3.org/2001/XMLSchema" xmlns:xs="http://www.w3.org/2001/XMLSchema" xmlns:p="http://schemas.microsoft.com/office/2006/metadata/properties" xmlns:ns2="58e24ddd-d7be-407c-9497-923bfe97ede1" targetNamespace="http://schemas.microsoft.com/office/2006/metadata/properties" ma:root="true" ma:fieldsID="1801d4bad7f576276bd46eaa118bce5e" ns2:_="">
    <xsd:import namespace="58e24ddd-d7be-407c-9497-923bfe97e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24ddd-d7be-407c-9497-923bfe97e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688D63-492B-49E2-8A21-EE79D26CEF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C3E73E-D441-4C42-B958-1C9E7238A9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FFEAF2-5BED-4640-8699-FBE26245A806}">
  <ds:schemaRefs>
    <ds:schemaRef ds:uri="58e24ddd-d7be-407c-9497-923bfe97ed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9</Words>
  <Application>Microsoft Office PowerPoint</Application>
  <PresentationFormat>Skærmshow (16:9)</PresentationFormat>
  <Paragraphs>3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Myriad Pro</vt:lpstr>
      <vt:lpstr>Kontortema</vt:lpstr>
      <vt:lpstr>SAMMEN OM KERNEOPGAVEN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Klik for at tilføje tekst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Hjørring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Daniel Rask Christensen</dc:creator>
  <cp:lastModifiedBy>Malene Vinther</cp:lastModifiedBy>
  <cp:revision>2</cp:revision>
  <dcterms:created xsi:type="dcterms:W3CDTF">2017-01-24T08:42:41Z</dcterms:created>
  <dcterms:modified xsi:type="dcterms:W3CDTF">2021-08-24T09:37:28Z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0x0101001742AC40707AF64A9C792CE2D78A5E52</vt:lpwstr>
  </property>
</Properties>
</file>